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5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6258-6CB2-4286-97ED-69AE8735394E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E2590-12AB-499B-9A58-CB3B31B5A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41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E2590-12AB-499B-9A58-CB3B31B5AEE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07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E2590-12AB-499B-9A58-CB3B31B5AEE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61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E2590-12AB-499B-9A58-CB3B31B5AEE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61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E2590-12AB-499B-9A58-CB3B31B5AEE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61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2472" cy="365125"/>
          </a:xfrm>
        </p:spPr>
        <p:txBody>
          <a:bodyPr/>
          <a:lstStyle/>
          <a:p>
            <a:fld id="{EBA52B55-41FE-4529-9214-3EC6BC7878F0}" type="datetime1">
              <a:rPr lang="de-DE" smtClean="0"/>
              <a:t>14.01.2014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52320" y="6356350"/>
            <a:ext cx="1234480" cy="365125"/>
          </a:xfrm>
        </p:spPr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66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de-DE" dirty="0" smtClean="0"/>
              <a:t>Titelmasterformat durch </a:t>
            </a:r>
            <a:r>
              <a:rPr lang="de-DE" dirty="0" smtClean="0"/>
              <a:t>Klicken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41373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9B09-7DCB-4555-8DCA-198C1A890381}" type="datetime1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73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F8BF-A01F-4688-972D-3E890F238924}" type="datetime1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5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HEADLINE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C78ABB3D-CB9F-45CE-B65B-3CFE19A7B2DC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93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3400" b="1" cap="al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6FDE-8B91-4D04-909E-9BDDEE96DEE9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023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HEADLINE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57FC-9EBE-41DF-9C21-DD6100E2AA29}" type="datetime1">
              <a:rPr lang="de-DE" smtClean="0"/>
              <a:t>14.01.2014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32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HEADLINE 1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A2C6-DF43-45B3-ACB9-045F2A74C9BD}" type="datetime1">
              <a:rPr lang="de-DE" smtClean="0"/>
              <a:t>14.01.2014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52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485800"/>
            <a:ext cx="8229600" cy="1143000"/>
          </a:xfrm>
        </p:spPr>
        <p:txBody>
          <a:bodyPr/>
          <a:lstStyle>
            <a:lvl1pPr algn="l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HEADLINE 1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64CD-5865-4C11-B01A-3DD11585FDF5}" type="datetime1">
              <a:rPr lang="de-DE" smtClean="0"/>
              <a:t>14.01.2014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587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AA87-F56B-40DB-B519-5FF15B65E87D}" type="datetime1">
              <a:rPr lang="de-DE" smtClean="0"/>
              <a:t>14.01.2014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  <a:endParaRPr lang="de-DE" b="1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04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7730-371C-4899-84BF-3240ABBD3768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92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E2D-28DE-423E-BC87-5D82A6540033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85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A83F-0AEC-492B-A64F-41B1C1822398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5A4F-D763-4925-BD71-55C27F25166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610" y="121485"/>
            <a:ext cx="1354545" cy="72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273"/>
            <a:ext cx="1852648" cy="720000"/>
          </a:xfrm>
          <a:prstGeom prst="rect">
            <a:avLst/>
          </a:prstGeom>
        </p:spPr>
      </p:pic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49924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</a:t>
            </a:r>
            <a:r>
              <a:rPr lang="de-DE" dirty="0" smtClean="0"/>
              <a:t>Klicken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542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Healthy Active Living for Seniors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DF56-8787-490E-A1AF-AEDEB73E2796}" type="datetime1">
              <a:rPr lang="de-DE" smtClean="0"/>
              <a:t>14.01.2014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5272" y="6356350"/>
            <a:ext cx="396808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7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0806-74E5-47E2-BA84-C4DDDF243E06}" type="datetime1">
              <a:rPr lang="de-DE" smtClean="0"/>
              <a:t>14.01.2014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9552" y="1772816"/>
            <a:ext cx="18229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</a:t>
            </a:r>
            <a:endParaRPr lang="de-DE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FAQ</a:t>
            </a:r>
          </a:p>
          <a:p>
            <a:pPr marL="342900" indent="-342900">
              <a:buAutoNum type="arabicPeriod"/>
            </a:pPr>
            <a:r>
              <a:rPr lang="de-DE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Answers</a:t>
            </a:r>
            <a:endParaRPr lang="de-DE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de-DE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7228120" y="4965960"/>
            <a:ext cx="1649612" cy="1487376"/>
            <a:chOff x="7228120" y="4965960"/>
            <a:chExt cx="1649612" cy="1487376"/>
          </a:xfrm>
        </p:grpSpPr>
        <p:sp>
          <p:nvSpPr>
            <p:cNvPr id="12" name="Abgerundetes Rechteck 11"/>
            <p:cNvSpPr/>
            <p:nvPr/>
          </p:nvSpPr>
          <p:spPr>
            <a:xfrm>
              <a:off x="7228120" y="4965960"/>
              <a:ext cx="1346832" cy="1487376"/>
            </a:xfrm>
            <a:prstGeom prst="roundRect">
              <a:avLst/>
            </a:prstGeom>
            <a:solidFill>
              <a:srgbClr val="005C8F">
                <a:alpha val="44000"/>
              </a:srgbClr>
            </a:solidFill>
            <a:ln>
              <a:solidFill>
                <a:srgbClr val="005C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platzhalter 8"/>
            <p:cNvSpPr txBox="1">
              <a:spLocks/>
            </p:cNvSpPr>
            <p:nvPr/>
          </p:nvSpPr>
          <p:spPr>
            <a:xfrm>
              <a:off x="7257732" y="4982194"/>
              <a:ext cx="1620000" cy="1310997"/>
            </a:xfrm>
            <a:prstGeom prst="round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05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CONTENT</a:t>
              </a:r>
            </a:p>
            <a:p>
              <a:pPr marL="285750" lvl="1">
                <a:buBlip>
                  <a:blip r:embed="rId2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Idea</a:t>
              </a:r>
              <a:r>
                <a:rPr lang="de-DE" sz="1400" b="1" dirty="0" smtClean="0"/>
                <a:t>  </a:t>
              </a:r>
            </a:p>
            <a:p>
              <a:pPr marL="285750" lvl="1">
                <a:buBlip>
                  <a:blip r:embed="rId2"/>
                </a:buBlip>
              </a:pPr>
              <a:r>
                <a:rPr lang="de-DE" sz="1400" b="1" dirty="0">
                  <a:solidFill>
                    <a:srgbClr val="005C8F"/>
                  </a:solidFill>
                </a:rPr>
                <a:t>FAQ</a:t>
              </a:r>
            </a:p>
            <a:p>
              <a:pPr marL="285750" lvl="1">
                <a:buBlip>
                  <a:blip r:embed="rId2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Answers</a:t>
              </a:r>
              <a:endParaRPr lang="de-DE" sz="1400" b="1" dirty="0">
                <a:solidFill>
                  <a:srgbClr val="005C8F"/>
                </a:solidFill>
              </a:endParaRPr>
            </a:p>
            <a:p>
              <a:pPr marL="171450" lvl="1" indent="-171450">
                <a:buBlip>
                  <a:blip r:embed="rId2"/>
                </a:buBlip>
              </a:pPr>
              <a:r>
                <a:rPr lang="de-DE" sz="1400" b="1" dirty="0" smtClean="0">
                  <a:solidFill>
                    <a:srgbClr val="005C8F"/>
                  </a:solidFill>
                </a:rPr>
                <a:t>   </a:t>
              </a:r>
              <a:r>
                <a:rPr lang="de-DE" sz="1400" b="1" dirty="0" err="1" smtClean="0">
                  <a:solidFill>
                    <a:srgbClr val="005C8F"/>
                  </a:solidFill>
                </a:rPr>
                <a:t>Contact</a:t>
              </a:r>
              <a:endParaRPr lang="de-DE" sz="1400" b="1" dirty="0">
                <a:solidFill>
                  <a:srgbClr val="005C8F"/>
                </a:solidFill>
              </a:endParaRPr>
            </a:p>
          </p:txBody>
        </p:sp>
      </p:grp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8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IDEA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norem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dolor sit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consetetur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sadipscing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nonumy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eirmod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invidunt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</a:t>
            </a:r>
          </a:p>
          <a:p>
            <a:pPr>
              <a:buBlip>
                <a:blip r:embed="rId3"/>
              </a:buBlip>
            </a:pP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olore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aliquyam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erat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voluptua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accusam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duo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rebum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</a:p>
          <a:p>
            <a:pPr>
              <a:buBlip>
                <a:blip r:embed="rId3"/>
              </a:buBlip>
            </a:pP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aliquyam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erat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voluptua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accusam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duo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rebum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</a:p>
          <a:p>
            <a:pPr>
              <a:buBlip>
                <a:blip r:embed="rId3"/>
              </a:buBlip>
            </a:pPr>
            <a:r>
              <a:rPr lang="de-DE" sz="2400" dirty="0" err="1" smtClean="0"/>
              <a:t>Kjfhakluhui</a:t>
            </a:r>
            <a:endParaRPr lang="de-DE" sz="2400" dirty="0" smtClean="0"/>
          </a:p>
          <a:p>
            <a:pPr marL="0" indent="0">
              <a:buNone/>
            </a:pPr>
            <a:endParaRPr lang="de-DE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98E1-EE7E-4083-A8FB-3D9D95EA6041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3</a:t>
            </a:fld>
            <a:endParaRPr lang="de-DE"/>
          </a:p>
        </p:txBody>
      </p:sp>
      <p:grpSp>
        <p:nvGrpSpPr>
          <p:cNvPr id="17" name="Gruppieren 16"/>
          <p:cNvGrpSpPr/>
          <p:nvPr/>
        </p:nvGrpSpPr>
        <p:grpSpPr>
          <a:xfrm>
            <a:off x="7228120" y="4965960"/>
            <a:ext cx="1649612" cy="1487376"/>
            <a:chOff x="7228120" y="4965960"/>
            <a:chExt cx="1649612" cy="1487376"/>
          </a:xfrm>
        </p:grpSpPr>
        <p:sp>
          <p:nvSpPr>
            <p:cNvPr id="9" name="Abgerundetes Rechteck 8"/>
            <p:cNvSpPr/>
            <p:nvPr/>
          </p:nvSpPr>
          <p:spPr>
            <a:xfrm>
              <a:off x="7228120" y="4965960"/>
              <a:ext cx="1346832" cy="1487376"/>
            </a:xfrm>
            <a:prstGeom prst="roundRect">
              <a:avLst/>
            </a:prstGeom>
            <a:solidFill>
              <a:srgbClr val="005C8F">
                <a:alpha val="44000"/>
              </a:srgbClr>
            </a:solidFill>
            <a:ln>
              <a:solidFill>
                <a:srgbClr val="005C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platzhalter 8"/>
            <p:cNvSpPr txBox="1">
              <a:spLocks/>
            </p:cNvSpPr>
            <p:nvPr/>
          </p:nvSpPr>
          <p:spPr>
            <a:xfrm>
              <a:off x="7257732" y="4982194"/>
              <a:ext cx="1620000" cy="1310997"/>
            </a:xfrm>
            <a:prstGeom prst="round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05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CONTENT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 err="1" smtClean="0"/>
                <a:t>Idea</a:t>
              </a:r>
              <a:r>
                <a:rPr lang="de-DE" sz="1400" b="1" dirty="0" smtClean="0"/>
                <a:t>  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>
                  <a:solidFill>
                    <a:srgbClr val="005C8F"/>
                  </a:solidFill>
                </a:rPr>
                <a:t>FAQ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Answers</a:t>
              </a:r>
              <a:endParaRPr lang="de-DE" sz="1400" b="1" dirty="0">
                <a:solidFill>
                  <a:srgbClr val="005C8F"/>
                </a:solidFill>
              </a:endParaRPr>
            </a:p>
            <a:p>
              <a:pPr marL="171450" lvl="1" indent="-171450">
                <a:buBlip>
                  <a:blip r:embed="rId3"/>
                </a:buBlip>
              </a:pPr>
              <a:r>
                <a:rPr lang="de-DE" sz="1400" b="1" dirty="0" smtClean="0">
                  <a:solidFill>
                    <a:srgbClr val="005C8F"/>
                  </a:solidFill>
                </a:rPr>
                <a:t>   </a:t>
              </a:r>
              <a:r>
                <a:rPr lang="de-DE" sz="1400" b="1" dirty="0" err="1" smtClean="0">
                  <a:solidFill>
                    <a:srgbClr val="005C8F"/>
                  </a:solidFill>
                </a:rPr>
                <a:t>Contact</a:t>
              </a:r>
              <a:endParaRPr lang="de-DE" sz="1400" b="1" dirty="0">
                <a:solidFill>
                  <a:srgbClr val="005C8F"/>
                </a:solidFill>
              </a:endParaRPr>
            </a:p>
          </p:txBody>
        </p:sp>
      </p:grp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92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FAQ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norem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dolor sit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consetetur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sadipscing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nonumy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eirmod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invidunt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</a:t>
            </a:r>
          </a:p>
          <a:p>
            <a:pPr>
              <a:buBlip>
                <a:blip r:embed="rId3"/>
              </a:buBlip>
            </a:pP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olore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aliquyam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erat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voluptua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accusam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duo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rebum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</a:p>
          <a:p>
            <a:pPr>
              <a:buBlip>
                <a:blip r:embed="rId3"/>
              </a:buBlip>
            </a:pP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aliquyam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erat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voluptua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accusam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justo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duo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rebum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</a:p>
          <a:p>
            <a:pPr>
              <a:buBlip>
                <a:blip r:embed="rId3"/>
              </a:buBlip>
            </a:pPr>
            <a:r>
              <a:rPr lang="de-DE" sz="2400" dirty="0" err="1" smtClean="0"/>
              <a:t>Kjfhakluhui</a:t>
            </a:r>
            <a:endParaRPr lang="de-DE" sz="2400" dirty="0" smtClean="0"/>
          </a:p>
          <a:p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98E1-EE7E-4083-A8FB-3D9D95EA6041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4</a:t>
            </a:fld>
            <a:endParaRPr lang="de-DE"/>
          </a:p>
        </p:txBody>
      </p:sp>
      <p:grpSp>
        <p:nvGrpSpPr>
          <p:cNvPr id="17" name="Gruppieren 16"/>
          <p:cNvGrpSpPr/>
          <p:nvPr/>
        </p:nvGrpSpPr>
        <p:grpSpPr>
          <a:xfrm>
            <a:off x="7228120" y="4965960"/>
            <a:ext cx="1649612" cy="1487376"/>
            <a:chOff x="7228120" y="4965960"/>
            <a:chExt cx="1649612" cy="1487376"/>
          </a:xfrm>
        </p:grpSpPr>
        <p:sp>
          <p:nvSpPr>
            <p:cNvPr id="9" name="Abgerundetes Rechteck 8"/>
            <p:cNvSpPr/>
            <p:nvPr/>
          </p:nvSpPr>
          <p:spPr>
            <a:xfrm>
              <a:off x="7228120" y="4965960"/>
              <a:ext cx="1346832" cy="1487376"/>
            </a:xfrm>
            <a:prstGeom prst="roundRect">
              <a:avLst/>
            </a:prstGeom>
            <a:solidFill>
              <a:srgbClr val="005C8F">
                <a:alpha val="44000"/>
              </a:srgbClr>
            </a:solidFill>
            <a:ln>
              <a:solidFill>
                <a:srgbClr val="005C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platzhalter 8"/>
            <p:cNvSpPr txBox="1">
              <a:spLocks/>
            </p:cNvSpPr>
            <p:nvPr/>
          </p:nvSpPr>
          <p:spPr>
            <a:xfrm>
              <a:off x="7257732" y="4982194"/>
              <a:ext cx="1620000" cy="1310997"/>
            </a:xfrm>
            <a:prstGeom prst="round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05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CONTENT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Idea</a:t>
              </a:r>
              <a:r>
                <a:rPr lang="de-DE" sz="1400" b="1" dirty="0" smtClean="0"/>
                <a:t>  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/>
                <a:t>FAQ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Answers</a:t>
              </a:r>
              <a:endParaRPr lang="de-DE" sz="1400" b="1" dirty="0">
                <a:solidFill>
                  <a:srgbClr val="005C8F"/>
                </a:solidFill>
              </a:endParaRPr>
            </a:p>
            <a:p>
              <a:pPr marL="171450" lvl="1" indent="-171450">
                <a:buBlip>
                  <a:blip r:embed="rId3"/>
                </a:buBlip>
              </a:pPr>
              <a:r>
                <a:rPr lang="de-DE" sz="1400" b="1" dirty="0" smtClean="0">
                  <a:solidFill>
                    <a:srgbClr val="005C8F"/>
                  </a:solidFill>
                </a:rPr>
                <a:t>   </a:t>
              </a:r>
              <a:r>
                <a:rPr lang="de-DE" sz="1400" b="1" dirty="0" err="1" smtClean="0">
                  <a:solidFill>
                    <a:srgbClr val="005C8F"/>
                  </a:solidFill>
                </a:rPr>
                <a:t>Contact</a:t>
              </a:r>
              <a:endParaRPr lang="de-DE" sz="1400" b="1" dirty="0">
                <a:solidFill>
                  <a:srgbClr val="005C8F"/>
                </a:solidFill>
              </a:endParaRPr>
            </a:p>
          </p:txBody>
        </p:sp>
      </p:grp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41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/>
              <a:t>Please</a:t>
            </a:r>
            <a:r>
              <a:rPr lang="de-DE" sz="2400" dirty="0"/>
              <a:t> </a:t>
            </a:r>
            <a:r>
              <a:rPr lang="de-DE" sz="2400" dirty="0" err="1"/>
              <a:t>insert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sentence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last </a:t>
            </a:r>
            <a:r>
              <a:rPr lang="de-DE" sz="2400" dirty="0" err="1"/>
              <a:t>page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This </a:t>
            </a:r>
            <a:r>
              <a:rPr lang="de-DE" sz="2400" dirty="0" err="1"/>
              <a:t>project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been</a:t>
            </a:r>
            <a:r>
              <a:rPr lang="de-DE" sz="2400" dirty="0"/>
              <a:t> </a:t>
            </a:r>
            <a:r>
              <a:rPr lang="de-DE" sz="2400" dirty="0" err="1"/>
              <a:t>funded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European </a:t>
            </a:r>
            <a:r>
              <a:rPr lang="de-DE" sz="2400" dirty="0" err="1"/>
              <a:t>Commission</a:t>
            </a:r>
            <a:r>
              <a:rPr lang="de-DE" sz="2400" dirty="0"/>
              <a:t>. This </a:t>
            </a:r>
            <a:r>
              <a:rPr lang="de-DE" sz="2400" dirty="0" err="1"/>
              <a:t>publication</a:t>
            </a:r>
            <a:r>
              <a:rPr lang="de-DE" sz="2400" dirty="0"/>
              <a:t> </a:t>
            </a:r>
            <a:r>
              <a:rPr lang="de-DE" sz="2400" dirty="0" err="1"/>
              <a:t>reflects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views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author</a:t>
            </a:r>
            <a:r>
              <a:rPr lang="de-DE" sz="2400" dirty="0"/>
              <a:t>,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Commission</a:t>
            </a:r>
            <a:r>
              <a:rPr lang="de-DE" sz="2400" dirty="0"/>
              <a:t>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held</a:t>
            </a:r>
            <a:r>
              <a:rPr lang="de-DE" sz="2400" dirty="0"/>
              <a:t> </a:t>
            </a:r>
            <a:r>
              <a:rPr lang="de-DE" sz="2400" dirty="0" err="1"/>
              <a:t>responsible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use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may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made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information</a:t>
            </a:r>
            <a:r>
              <a:rPr lang="de-DE" sz="2400" dirty="0"/>
              <a:t> </a:t>
            </a:r>
            <a:r>
              <a:rPr lang="de-DE" sz="2400" dirty="0" err="1"/>
              <a:t>contained</a:t>
            </a:r>
            <a:r>
              <a:rPr lang="de-DE" sz="2400" dirty="0"/>
              <a:t> </a:t>
            </a:r>
            <a:r>
              <a:rPr lang="de-DE" sz="2400" dirty="0" err="1"/>
              <a:t>theren</a:t>
            </a:r>
            <a:r>
              <a:rPr lang="de-DE" sz="2400" dirty="0"/>
              <a:t>.</a:t>
            </a:r>
          </a:p>
          <a:p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98E1-EE7E-4083-A8FB-3D9D95EA6041}" type="datetime1">
              <a:rPr lang="de-DE" smtClean="0"/>
              <a:t>14.01.2014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5A4F-D763-4925-BD71-55C27F25166A}" type="slidenum">
              <a:rPr lang="de-DE" smtClean="0"/>
              <a:t>5</a:t>
            </a:fld>
            <a:endParaRPr lang="de-DE"/>
          </a:p>
        </p:txBody>
      </p:sp>
      <p:grpSp>
        <p:nvGrpSpPr>
          <p:cNvPr id="17" name="Gruppieren 16"/>
          <p:cNvGrpSpPr/>
          <p:nvPr/>
        </p:nvGrpSpPr>
        <p:grpSpPr>
          <a:xfrm>
            <a:off x="7228120" y="4965960"/>
            <a:ext cx="1649612" cy="1487376"/>
            <a:chOff x="7228120" y="4965960"/>
            <a:chExt cx="1649612" cy="1487376"/>
          </a:xfrm>
        </p:grpSpPr>
        <p:sp>
          <p:nvSpPr>
            <p:cNvPr id="9" name="Abgerundetes Rechteck 8"/>
            <p:cNvSpPr/>
            <p:nvPr/>
          </p:nvSpPr>
          <p:spPr>
            <a:xfrm>
              <a:off x="7228120" y="4965960"/>
              <a:ext cx="1346832" cy="1487376"/>
            </a:xfrm>
            <a:prstGeom prst="roundRect">
              <a:avLst/>
            </a:prstGeom>
            <a:solidFill>
              <a:srgbClr val="005C8F">
                <a:alpha val="44000"/>
              </a:srgbClr>
            </a:solidFill>
            <a:ln>
              <a:solidFill>
                <a:srgbClr val="005C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platzhalter 8"/>
            <p:cNvSpPr txBox="1">
              <a:spLocks/>
            </p:cNvSpPr>
            <p:nvPr/>
          </p:nvSpPr>
          <p:spPr>
            <a:xfrm>
              <a:off x="7257732" y="4982194"/>
              <a:ext cx="1620000" cy="1310997"/>
            </a:xfrm>
            <a:prstGeom prst="round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05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CONTENT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Idea</a:t>
              </a:r>
              <a:r>
                <a:rPr lang="de-DE" sz="1400" b="1" dirty="0" smtClean="0"/>
                <a:t>  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/>
                <a:t>FAQ</a:t>
              </a:r>
            </a:p>
            <a:p>
              <a:pPr marL="285750" lvl="1">
                <a:buBlip>
                  <a:blip r:embed="rId3"/>
                </a:buBlip>
              </a:pPr>
              <a:r>
                <a:rPr lang="de-DE" sz="1400" b="1" dirty="0" err="1">
                  <a:solidFill>
                    <a:srgbClr val="005C8F"/>
                  </a:solidFill>
                </a:rPr>
                <a:t>Answers</a:t>
              </a:r>
              <a:endParaRPr lang="de-DE" sz="1400" b="1" dirty="0">
                <a:solidFill>
                  <a:srgbClr val="005C8F"/>
                </a:solidFill>
              </a:endParaRPr>
            </a:p>
            <a:p>
              <a:pPr marL="171450" lvl="1" indent="-171450">
                <a:buBlip>
                  <a:blip r:embed="rId3"/>
                </a:buBlip>
              </a:pPr>
              <a:r>
                <a:rPr lang="de-DE" sz="1400" b="1" dirty="0" smtClean="0">
                  <a:solidFill>
                    <a:srgbClr val="005C8F"/>
                  </a:solidFill>
                </a:rPr>
                <a:t>   </a:t>
              </a:r>
              <a:r>
                <a:rPr lang="de-DE" sz="1400" b="1" dirty="0" err="1" smtClean="0">
                  <a:solidFill>
                    <a:srgbClr val="005C8F"/>
                  </a:solidFill>
                </a:rPr>
                <a:t>Contact</a:t>
              </a:r>
              <a:endParaRPr lang="de-DE" sz="1400" b="1" dirty="0">
                <a:solidFill>
                  <a:srgbClr val="005C8F"/>
                </a:solidFill>
              </a:endParaRPr>
            </a:p>
          </p:txBody>
        </p:sp>
      </p:grp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6686" y="6356350"/>
            <a:ext cx="3680048" cy="501650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LIFELONG LEARNING PROGRAMME</a:t>
            </a:r>
          </a:p>
          <a:p>
            <a:r>
              <a:rPr lang="pt-BR" b="1" dirty="0" smtClean="0"/>
              <a:t>Project No: 539664-LLP-1-2013-1-DE-GRUNDTVIG-GMP</a:t>
            </a:r>
            <a:endParaRPr lang="de-DE" dirty="0" smtClean="0"/>
          </a:p>
          <a:p>
            <a:r>
              <a:rPr lang="en-GB" b="1" dirty="0" smtClean="0"/>
              <a:t>Project name: Healthy Active Living for Seniors, </a:t>
            </a:r>
            <a:r>
              <a:rPr lang="en-GB" b="1" dirty="0" err="1" smtClean="0"/>
              <a:t>Activ_I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44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Bildschirmpräsentation (4:3)</PresentationFormat>
  <Paragraphs>66</Paragraphs>
  <Slides>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Active I</vt:lpstr>
      <vt:lpstr>CONTENT</vt:lpstr>
      <vt:lpstr>IDEA</vt:lpstr>
      <vt:lpstr>FAQ</vt:lpstr>
      <vt:lpstr>PowerPoint-Präsentation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I</dc:title>
  <dc:creator>Nadine Dillinger</dc:creator>
  <cp:lastModifiedBy>Nadine Dillinger</cp:lastModifiedBy>
  <cp:revision>29</cp:revision>
  <dcterms:created xsi:type="dcterms:W3CDTF">2014-01-08T09:33:34Z</dcterms:created>
  <dcterms:modified xsi:type="dcterms:W3CDTF">2014-01-14T10:02:22Z</dcterms:modified>
</cp:coreProperties>
</file>